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23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55" d="100"/>
          <a:sy n="55" d="100"/>
        </p:scale>
        <p:origin x="7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726065-8221-4EC0-9132-C1539219F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11C85C6-472A-48AB-B742-0D3D4226A8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068AFA-33BD-43B5-9CBB-203FEAD64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7E7BC8-7D06-4D1E-B328-16F8825D8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6D12F17-373C-4219-96F2-787602FAE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8180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13269-DCBC-4B0F-8701-43ADF220E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91F939D-E100-46D9-B96E-507775C20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8EEB1D-0C27-48FD-B37D-324479177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71C8B4-1DDB-42EF-B7B1-5133F778D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A40820B-B11C-4F31-B58F-6CA527D0A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334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D93DD1D-45E3-4CE6-B5C7-2F0F6EDBED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D976A34-F249-453F-8812-71C8C5A87B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6B85BA6-FE4C-4086-9CAD-41D3E1216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0A61DEF-F2AA-4D92-95C7-28E8ADE85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64E176-F4FA-4F7C-AF16-ED98F7183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7085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CD86F8-B986-4A6A-B5E7-E96411AB5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9F04A5-9B03-49AB-B54B-A72ED112FA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0AF5DF-D754-4F53-8C83-4ECF88964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5269C33-830D-416D-A817-D544800C5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5A145F-6187-49B0-83CD-D5AB2511F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80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B15981-4D06-4AF6-AEBE-78F1E97E3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EFBC74-CE7B-4D86-BAA4-4B0FD1251C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738614-A2A7-4C43-8E19-544698307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F830F6-1E0D-434A-A089-877E7A3A0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13A7CE-0E39-419B-AD92-4CB8A20EE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92962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818BFD-8CB8-474D-AEE0-4B7619DAD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D11782-DCD5-4E72-BAD3-0B2CC96C88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77AC711-D7F9-4588-B604-93050BFA20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6ADA4E-72CA-4F62-96B4-23FB45047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29479F-05A8-44D7-85B7-9BD503253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E297CC-EB0E-421A-A3BD-50CB843E6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105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A9A5C6-63C3-494F-9328-E5B0D2F76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6821CEE-5CD7-4B7F-873D-5613E27B2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908FF7C-2BF1-4A8D-AAE7-DB0391045D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3145931-1E34-42B2-8EBD-23022EEC7E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6378295-B3A8-4061-82B9-52BDD743E9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25D20A3-CAF4-447D-84B5-2F96A8858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C71F47E-B829-4662-9D45-0C3A780A2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39EF9E9-C17E-4122-B9FF-44B67BA04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0384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440B0D-BA07-486D-BEF1-393FC956C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4AB8F7-E578-47C4-8C60-518B2D496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622FE1B-2FD9-4B75-B5B4-7E35F12B8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64A7DFD-F1B9-4E49-9C14-24093517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7073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FD674F3-4F67-4843-A8EE-A4467D79D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8C4149F-10BC-4824-8E2F-A3113EC12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53634F-5EC3-4F34-B065-7FCA5A25B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4951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2D4C61-1747-4F71-89F4-7DFCBD38B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F3D7EB-ABF0-4FF4-88E4-1F22F9675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A6BA529-44DF-4509-8FA6-95BE2E5668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C6A0139-3B29-4FEE-A7A9-A7B9E6EEB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7675C2F-40D6-4546-911A-EDF7B0F18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FCB5B54-B75B-4CFF-B687-0A6686190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4445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3A6BA8-819B-4FE8-9FCF-F2A9F04616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F3A0B79-B17E-4565-BA63-F658D92CC9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43C87FA-2BBC-43EA-9F97-E337F29ED6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4030C4-2A0E-4FE1-A999-DC35B8573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B96370-42D1-4A18-83C1-38DD782A6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FA2C2D-C440-4EDF-B9DD-8D2B58752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877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0FEDD85-C2FC-4E85-B657-4909D05D1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147169-A5DB-4ED7-8B33-CB0B77A096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3C5CAE-2914-42BA-9D1C-9FDCDDC412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82949-B77A-4263-8DE4-D348F141AC36}" type="datetimeFigureOut">
              <a:rPr lang="ko-KR" altLang="en-US" smtClean="0"/>
              <a:t>2018-05-02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FA7C9E-DD7C-4AB5-92FB-1C645A6A99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7BA54C-9DBB-48EB-978C-D381B9FB3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3724F5-9020-4001-96F1-69CB6B3AF76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894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ECC660-8D86-462A-9934-E68774F072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10378" y="2974830"/>
            <a:ext cx="8301803" cy="908340"/>
          </a:xfrm>
        </p:spPr>
        <p:txBody>
          <a:bodyPr>
            <a:normAutofit fontScale="90000"/>
          </a:bodyPr>
          <a:lstStyle/>
          <a:p>
            <a:r>
              <a:rPr lang="en-US" altLang="ko-KR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Characterization</a:t>
            </a:r>
            <a:endParaRPr lang="ko-KR" altLang="en-US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00801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8C28DAEA-784C-44AA-A84C-14FE66A291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487" y="0"/>
            <a:ext cx="4898571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F4BE685-B191-4CB8-9D19-EB72F1738B68}"/>
              </a:ext>
            </a:extLst>
          </p:cNvPr>
          <p:cNvSpPr txBox="1"/>
          <p:nvPr/>
        </p:nvSpPr>
        <p:spPr>
          <a:xfrm rot="16200000">
            <a:off x="9752426" y="-478407"/>
            <a:ext cx="923330" cy="263185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4800" b="1" dirty="0"/>
              <a:t>PYEONG</a:t>
            </a:r>
            <a:endParaRPr lang="ko-KR" altLang="en-US" sz="48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F615DDE-9C69-4B34-A9CF-AB754E7C50CE}"/>
              </a:ext>
            </a:extLst>
          </p:cNvPr>
          <p:cNvSpPr txBox="1"/>
          <p:nvPr/>
        </p:nvSpPr>
        <p:spPr>
          <a:xfrm>
            <a:off x="7886931" y="1114518"/>
            <a:ext cx="3643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/>
              <a:t>The Heroine Princess</a:t>
            </a:r>
          </a:p>
        </p:txBody>
      </p:sp>
    </p:spTree>
    <p:extLst>
      <p:ext uri="{BB962C8B-B14F-4D97-AF65-F5344CB8AC3E}">
        <p14:creationId xmlns:p14="http://schemas.microsoft.com/office/powerpoint/2010/main" val="714142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589FC19E-7FF8-4C1F-BAA3-084FC2B7B6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696" y="493486"/>
            <a:ext cx="4546081" cy="63645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9349B9-5714-4E14-9101-74DDFEF8B607}"/>
              </a:ext>
            </a:extLst>
          </p:cNvPr>
          <p:cNvSpPr txBox="1"/>
          <p:nvPr/>
        </p:nvSpPr>
        <p:spPr>
          <a:xfrm rot="16200000">
            <a:off x="10057228" y="-478407"/>
            <a:ext cx="923330" cy="263185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4800" b="1" dirty="0"/>
              <a:t>ONDAL</a:t>
            </a:r>
            <a:endParaRPr lang="ko-KR" altLang="en-US" sz="4800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0006FA6-1340-49AB-91AA-CE665A7E2845}"/>
              </a:ext>
            </a:extLst>
          </p:cNvPr>
          <p:cNvSpPr txBox="1"/>
          <p:nvPr/>
        </p:nvSpPr>
        <p:spPr>
          <a:xfrm>
            <a:off x="7886931" y="1114518"/>
            <a:ext cx="3643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/>
              <a:t>The Polished Hero</a:t>
            </a:r>
          </a:p>
        </p:txBody>
      </p:sp>
    </p:spTree>
    <p:extLst>
      <p:ext uri="{BB962C8B-B14F-4D97-AF65-F5344CB8AC3E}">
        <p14:creationId xmlns:p14="http://schemas.microsoft.com/office/powerpoint/2010/main" val="3295622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B74C91F6-004E-47A5-B1DF-B39F80560376}"/>
              </a:ext>
            </a:extLst>
          </p:cNvPr>
          <p:cNvSpPr txBox="1"/>
          <p:nvPr/>
        </p:nvSpPr>
        <p:spPr>
          <a:xfrm rot="16200000">
            <a:off x="10202370" y="-478407"/>
            <a:ext cx="923330" cy="263185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4800" b="1" dirty="0"/>
              <a:t>SEOL’O</a:t>
            </a:r>
            <a:endParaRPr lang="ko-KR" altLang="en-US" sz="48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1B00EF-797E-4A10-8864-AE0D3CACCFA8}"/>
              </a:ext>
            </a:extLst>
          </p:cNvPr>
          <p:cNvSpPr txBox="1"/>
          <p:nvPr/>
        </p:nvSpPr>
        <p:spPr>
          <a:xfrm>
            <a:off x="7886931" y="1114518"/>
            <a:ext cx="3643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/>
              <a:t>The Sacred Helper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2D76CDF-5D32-4BC9-929D-71F82BFAA1A7}"/>
              </a:ext>
            </a:extLst>
          </p:cNvPr>
          <p:cNvSpPr txBox="1"/>
          <p:nvPr/>
        </p:nvSpPr>
        <p:spPr>
          <a:xfrm>
            <a:off x="5361709" y="4267200"/>
            <a:ext cx="2920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/>
              <a:t>‘</a:t>
            </a:r>
            <a:endParaRPr lang="ko-KR" altLang="en-US" sz="36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6D061CE-8B32-4CE7-81F5-EAEE8F6C5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673" y="322942"/>
            <a:ext cx="6730340" cy="673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732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DEE53548-F7FE-4E55-91C3-EBF3F00C2D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989" y="667656"/>
            <a:ext cx="4186011" cy="60887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776C401-07B8-4256-951F-58B17A7792FD}"/>
              </a:ext>
            </a:extLst>
          </p:cNvPr>
          <p:cNvSpPr txBox="1"/>
          <p:nvPr/>
        </p:nvSpPr>
        <p:spPr>
          <a:xfrm rot="16200000">
            <a:off x="10731685" y="-152290"/>
            <a:ext cx="923330" cy="1979617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4800" b="1" dirty="0"/>
              <a:t>KOE</a:t>
            </a:r>
            <a:endParaRPr lang="ko-KR" altLang="en-US" sz="48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885ACF-F422-40F5-876F-FA419F59C245}"/>
              </a:ext>
            </a:extLst>
          </p:cNvPr>
          <p:cNvSpPr txBox="1"/>
          <p:nvPr/>
        </p:nvSpPr>
        <p:spPr>
          <a:xfrm>
            <a:off x="7886931" y="1114518"/>
            <a:ext cx="3643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2400" dirty="0"/>
              <a:t>The Ambitious Villain</a:t>
            </a:r>
          </a:p>
        </p:txBody>
      </p:sp>
    </p:spTree>
    <p:extLst>
      <p:ext uri="{BB962C8B-B14F-4D97-AF65-F5344CB8AC3E}">
        <p14:creationId xmlns:p14="http://schemas.microsoft.com/office/powerpoint/2010/main" val="3221941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18</Words>
  <Application>Microsoft Office PowerPoint</Application>
  <PresentationFormat>와이드스크린</PresentationFormat>
  <Paragraphs>10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Characterization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 재문</dc:creator>
  <cp:lastModifiedBy>박 재문</cp:lastModifiedBy>
  <cp:revision>17</cp:revision>
  <dcterms:created xsi:type="dcterms:W3CDTF">2018-05-01T02:44:23Z</dcterms:created>
  <dcterms:modified xsi:type="dcterms:W3CDTF">2018-05-02T01:51:47Z</dcterms:modified>
</cp:coreProperties>
</file>

<file path=docProps/thumbnail.jpeg>
</file>